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Nunito"/>
      <p:regular r:id="rId17"/>
      <p:bold r:id="rId18"/>
      <p:italic r:id="rId19"/>
      <p:boldItalic r:id="rId20"/>
    </p:embeddedFont>
    <p:embeddedFont>
      <p:font typeface="Merriweather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22" Type="http://schemas.openxmlformats.org/officeDocument/2006/relationships/font" Target="fonts/Merriweather-bold.fntdata"/><Relationship Id="rId10" Type="http://schemas.openxmlformats.org/officeDocument/2006/relationships/slide" Target="slides/slide5.xml"/><Relationship Id="rId21" Type="http://schemas.openxmlformats.org/officeDocument/2006/relationships/font" Target="fonts/Merriweather-regular.fntdata"/><Relationship Id="rId13" Type="http://schemas.openxmlformats.org/officeDocument/2006/relationships/font" Target="fonts/Roboto-regular.fntdata"/><Relationship Id="rId24" Type="http://schemas.openxmlformats.org/officeDocument/2006/relationships/font" Target="fonts/Merriweather-boldItalic.fntdata"/><Relationship Id="rId12" Type="http://schemas.openxmlformats.org/officeDocument/2006/relationships/slide" Target="slides/slide7.xml"/><Relationship Id="rId23" Type="http://schemas.openxmlformats.org/officeDocument/2006/relationships/font" Target="fonts/Merriweather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Nunito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italic.fntdata"/><Relationship Id="rId6" Type="http://schemas.openxmlformats.org/officeDocument/2006/relationships/slide" Target="slides/slide1.xml"/><Relationship Id="rId18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a806a6797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a806a6797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a8b68ee69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a8b68ee69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a8b68ee69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a8b68ee69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a806a6797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a806a6797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806a6797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806a6797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a806a67972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a806a67972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wbur.org/hereandnow/2023/06/06/apple-vision-pro-vr-headset" TargetMode="External"/><Relationship Id="rId4" Type="http://schemas.openxmlformats.org/officeDocument/2006/relationships/hyperlink" Target="https://www.theguardian.com/food/2021/nov/16/3d-printed-steak-taste-test-meat-mimic" TargetMode="External"/><Relationship Id="rId10" Type="http://schemas.openxmlformats.org/officeDocument/2006/relationships/hyperlink" Target="https://www.forbes.com/sites/janakirammsv/2022/03/14/5-ai-tools-that-can-generate-code-to-help-programmers/?sh=437be7c65ee0" TargetMode="External"/><Relationship Id="rId9" Type="http://schemas.openxmlformats.org/officeDocument/2006/relationships/hyperlink" Target="https://github.com/pjbk/GitHubCopilot" TargetMode="External"/><Relationship Id="rId5" Type="http://schemas.openxmlformats.org/officeDocument/2006/relationships/hyperlink" Target="https://timesofindia.indiatimes.com/most-searched-products/mobile-phones/mobiles/foldable-phones-samsung-huawei-motorola-and-other-brands-to-look-out-for/articleshow/72184624.cms" TargetMode="External"/><Relationship Id="rId6" Type="http://schemas.openxmlformats.org/officeDocument/2006/relationships/hyperlink" Target="https://www.lifewire.com/smart-refrigerator-4158327" TargetMode="External"/><Relationship Id="rId7" Type="http://schemas.openxmlformats.org/officeDocument/2006/relationships/hyperlink" Target="https://www.sbsmobile.com/fra/en/tws/8793-beat-free-true-wireless-stereo-earphones-with-touch-control-8018417427480.html" TargetMode="External"/><Relationship Id="rId8" Type="http://schemas.openxmlformats.org/officeDocument/2006/relationships/hyperlink" Target="https://www.digitalclassworld.com/blog/digital-board-for-teaching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Modern I</a:t>
            </a:r>
            <a:r>
              <a:rPr b="1" lang="en">
                <a:latin typeface="Nunito"/>
                <a:ea typeface="Nunito"/>
                <a:cs typeface="Nunito"/>
                <a:sym typeface="Nunito"/>
              </a:rPr>
              <a:t>nventions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Nunito"/>
                <a:ea typeface="Nunito"/>
                <a:cs typeface="Nunito"/>
                <a:sym typeface="Nunito"/>
              </a:rPr>
              <a:t>Presentation by Vivien Barkóczi &amp; Balázs Bánszky</a:t>
            </a:r>
            <a:endParaRPr sz="2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Nunito"/>
                <a:ea typeface="Nunito"/>
                <a:cs typeface="Nunito"/>
                <a:sym typeface="Nunito"/>
              </a:rPr>
              <a:t>Latest Inventions</a:t>
            </a:r>
            <a:endParaRPr sz="27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41900" y="2039800"/>
            <a:ext cx="3999900" cy="25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Virtual reality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Smart home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Smart phones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2" name="Google Shape;72;p14"/>
          <p:cNvSpPr txBox="1"/>
          <p:nvPr>
            <p:ph idx="2" type="body"/>
          </p:nvPr>
        </p:nvSpPr>
        <p:spPr>
          <a:xfrm>
            <a:off x="4832400" y="2039800"/>
            <a:ext cx="3999900" cy="25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Neuralink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Reusable rockets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3D Food printing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Artificial intelligence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311700" y="1470400"/>
            <a:ext cx="4260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For us</a:t>
            </a:r>
            <a:endParaRPr b="1" sz="2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4572000" y="1470400"/>
            <a:ext cx="4260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For science</a:t>
            </a:r>
            <a:endParaRPr b="1" sz="25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461" y="3344675"/>
            <a:ext cx="2432775" cy="163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5762" y="3432256"/>
            <a:ext cx="2432775" cy="1459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48">
                <a:latin typeface="Nunito"/>
                <a:ea typeface="Nunito"/>
                <a:cs typeface="Nunito"/>
                <a:sym typeface="Nunito"/>
              </a:rPr>
              <a:t>Everyday Life -</a:t>
            </a:r>
            <a:endParaRPr b="1" sz="2748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48">
                <a:latin typeface="Nunito"/>
                <a:ea typeface="Nunito"/>
                <a:cs typeface="Nunito"/>
                <a:sym typeface="Nunito"/>
              </a:rPr>
              <a:t>at Home</a:t>
            </a:r>
            <a:endParaRPr b="1" sz="27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Foldable devices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Smart home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Robot vacuum cleaner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Home entertainment devices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Smart fridge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0375" y="1595975"/>
            <a:ext cx="2438499" cy="182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216525"/>
            <a:ext cx="2743312" cy="182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48">
                <a:latin typeface="Nunito"/>
                <a:ea typeface="Nunito"/>
                <a:cs typeface="Nunito"/>
                <a:sym typeface="Nunito"/>
              </a:rPr>
              <a:t>Everyday Life at School &amp; Work</a:t>
            </a:r>
            <a:endParaRPr b="1" sz="27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Wireless earbuds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Laptop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Printer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Projector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Electric board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625" y="183625"/>
            <a:ext cx="1828876" cy="182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184150"/>
            <a:ext cx="3766001" cy="233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20">
                <a:latin typeface="Nunito"/>
                <a:ea typeface="Nunito"/>
                <a:cs typeface="Nunito"/>
                <a:sym typeface="Nunito"/>
              </a:rPr>
              <a:t>What do we use it for</a:t>
            </a:r>
            <a:endParaRPr b="1" sz="272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Generate source code with AI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L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isten to music anywhere with wireless earbuds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To make our life easier &amp; comfortable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623" y="1453100"/>
            <a:ext cx="3706500" cy="1556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4413" y="2571750"/>
            <a:ext cx="3966925" cy="232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Nunito"/>
                <a:ea typeface="Nunito"/>
                <a:cs typeface="Nunito"/>
                <a:sym typeface="Nunito"/>
              </a:rPr>
              <a:t>Image Sources</a:t>
            </a:r>
            <a:endParaRPr b="1" sz="27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https://www.wbur.org/hereandnow/2023/06/06/apple-vision-pro-vr-headset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https://www.theguardian.com/food/2021/nov/16/3d-printed-steak-taste-test-meat-mimic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5"/>
              </a:rPr>
              <a:t>https://timesofindia.indiatimes.com/most-searched-products/mobile-phones/mobiles/foldable-phones-samsung-huawei-motorola-and-other-brands-to-look-out-for/articleshow/72184624.cms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6"/>
              </a:rPr>
              <a:t>https://www.lifewire.com/smart-refrigerator-4158327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7"/>
              </a:rPr>
              <a:t>https://www.sbsmobile.com/fra/en/tws/8793-beat-free-true-wireless-stereo-earphones-with-touch-control-8018417427480.html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8"/>
              </a:rPr>
              <a:t>https://www.digitalclassworld.com/blog/digital-board-for-teaching/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9"/>
              </a:rPr>
              <a:t>https://github.com/pjbk/GitHubCopilot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10"/>
              </a:rPr>
              <a:t>https://www.forbes.com/sites/janakirammsv/2022/03/14/5-ai-tools-that-can-generate-code-to-help-programmers/?sh=437be7c65ee0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Thanks for your attention!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2" name="Google Shape;112;p19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